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28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EF09-714C-418B-9574-0D9E6F3A49A7}" type="datetimeFigureOut">
              <a:rPr lang="sv-SE" smtClean="0"/>
              <a:t>2014-09-03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58CBB-8D2E-4D5A-91EB-09C1B44A1119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EF09-714C-418B-9574-0D9E6F3A49A7}" type="datetimeFigureOut">
              <a:rPr lang="sv-SE" smtClean="0"/>
              <a:t>2014-09-03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58CBB-8D2E-4D5A-91EB-09C1B44A1119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EF09-714C-418B-9574-0D9E6F3A49A7}" type="datetimeFigureOut">
              <a:rPr lang="sv-SE" smtClean="0"/>
              <a:t>2014-09-03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58CBB-8D2E-4D5A-91EB-09C1B44A1119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EF09-714C-418B-9574-0D9E6F3A49A7}" type="datetimeFigureOut">
              <a:rPr lang="sv-SE" smtClean="0"/>
              <a:t>2014-09-03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58CBB-8D2E-4D5A-91EB-09C1B44A1119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EF09-714C-418B-9574-0D9E6F3A49A7}" type="datetimeFigureOut">
              <a:rPr lang="sv-SE" smtClean="0"/>
              <a:t>2014-09-03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58CBB-8D2E-4D5A-91EB-09C1B44A1119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EF09-714C-418B-9574-0D9E6F3A49A7}" type="datetimeFigureOut">
              <a:rPr lang="sv-SE" smtClean="0"/>
              <a:t>2014-09-03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58CBB-8D2E-4D5A-91EB-09C1B44A1119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EF09-714C-418B-9574-0D9E6F3A49A7}" type="datetimeFigureOut">
              <a:rPr lang="sv-SE" smtClean="0"/>
              <a:t>2014-09-03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58CBB-8D2E-4D5A-91EB-09C1B44A1119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EF09-714C-418B-9574-0D9E6F3A49A7}" type="datetimeFigureOut">
              <a:rPr lang="sv-SE" smtClean="0"/>
              <a:t>2014-09-03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58CBB-8D2E-4D5A-91EB-09C1B44A1119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EF09-714C-418B-9574-0D9E6F3A49A7}" type="datetimeFigureOut">
              <a:rPr lang="sv-SE" smtClean="0"/>
              <a:t>2014-09-03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58CBB-8D2E-4D5A-91EB-09C1B44A1119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EF09-714C-418B-9574-0D9E6F3A49A7}" type="datetimeFigureOut">
              <a:rPr lang="sv-SE" smtClean="0"/>
              <a:t>2014-09-03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58CBB-8D2E-4D5A-91EB-09C1B44A1119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EF09-714C-418B-9574-0D9E6F3A49A7}" type="datetimeFigureOut">
              <a:rPr lang="sv-SE" smtClean="0"/>
              <a:t>2014-09-03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58CBB-8D2E-4D5A-91EB-09C1B44A1119}" type="slidenum">
              <a:rPr lang="sv-SE" smtClean="0"/>
              <a:t>‹#›</a:t>
            </a:fld>
            <a:endParaRPr lang="sv-SE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1EF09-714C-418B-9574-0D9E6F3A49A7}" type="datetimeFigureOut">
              <a:rPr lang="sv-SE" smtClean="0"/>
              <a:t>2014-09-03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58CBB-8D2E-4D5A-91EB-09C1B44A1119}" type="slidenum">
              <a:rPr lang="sv-SE" smtClean="0"/>
              <a:t>‹#›</a:t>
            </a:fld>
            <a:endParaRPr lang="sv-SE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1600" y="908720"/>
            <a:ext cx="7117180" cy="1470025"/>
          </a:xfrm>
        </p:spPr>
        <p:txBody>
          <a:bodyPr/>
          <a:lstStyle/>
          <a:p>
            <a:r>
              <a:rPr lang="sv-SE" dirty="0" smtClean="0">
                <a:latin typeface="Lucida Calligraphy" panose="03010101010101010101" pitchFamily="66" charset="0"/>
              </a:rPr>
              <a:t>Föräldramöte 2A  </a:t>
            </a:r>
            <a:r>
              <a:rPr lang="sv-SE" sz="2400" dirty="0" smtClean="0">
                <a:latin typeface="Lucida Calligraphy" panose="03010101010101010101" pitchFamily="66" charset="0"/>
              </a:rPr>
              <a:t>2014-09-03</a:t>
            </a:r>
            <a:endParaRPr lang="sv-SE" sz="2400" dirty="0">
              <a:latin typeface="Lucida Calligraphy" panose="03010101010101010101" pitchFamily="66" charset="0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708920"/>
            <a:ext cx="73406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21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latin typeface="Lucida Calligraphy" panose="03010101010101010101" pitchFamily="66" charset="0"/>
              </a:rPr>
              <a:t>Utvecklingssamtal ht-2014</a:t>
            </a:r>
            <a:endParaRPr lang="sv-SE" dirty="0">
              <a:latin typeface="Lucida Calligraphy" panose="03010101010101010101" pitchFamily="66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>
                <a:latin typeface="Lucida Calligraphy" panose="03010101010101010101" pitchFamily="66" charset="0"/>
              </a:rPr>
              <a:t>Utvecklingssamtal sker den 17&amp; 19 september för 2A</a:t>
            </a:r>
          </a:p>
          <a:p>
            <a:r>
              <a:rPr lang="sv-SE" dirty="0" smtClean="0">
                <a:latin typeface="Lucida Calligraphy" panose="03010101010101010101" pitchFamily="66" charset="0"/>
              </a:rPr>
              <a:t>Under ht-2014 är det endast uppföljningssamtal utifrån vad som skrevs i elevernas  IUP under vt-2014.</a:t>
            </a:r>
          </a:p>
          <a:p>
            <a:r>
              <a:rPr lang="sv-SE" dirty="0" smtClean="0">
                <a:latin typeface="Lucida Calligraphy" panose="03010101010101010101" pitchFamily="66" charset="0"/>
              </a:rPr>
              <a:t>Utvecklingssamtal utifrån det skriftliga omdömet sker under vt-2014.</a:t>
            </a:r>
          </a:p>
          <a:p>
            <a:r>
              <a:rPr lang="sv-SE" dirty="0" smtClean="0">
                <a:latin typeface="Lucida Calligraphy" panose="03010101010101010101" pitchFamily="66" charset="0"/>
              </a:rPr>
              <a:t>Det skriftliga omdömet kommer att finnas tillgängligt på </a:t>
            </a:r>
            <a:r>
              <a:rPr lang="sv-SE" dirty="0" err="1" smtClean="0">
                <a:latin typeface="Lucida Calligraphy" panose="03010101010101010101" pitchFamily="66" charset="0"/>
              </a:rPr>
              <a:t>Edwise</a:t>
            </a:r>
            <a:r>
              <a:rPr lang="sv-SE" dirty="0" smtClean="0">
                <a:latin typeface="Lucida Calligraphy" panose="03010101010101010101" pitchFamily="66" charset="0"/>
              </a:rPr>
              <a:t> i början på v.3.</a:t>
            </a:r>
            <a:endParaRPr lang="sv-SE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37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>
                <a:latin typeface="Lucida Calligraphy" panose="03010101010101010101" pitchFamily="66" charset="0"/>
              </a:rPr>
              <a:t>Fritids informerar</a:t>
            </a:r>
            <a:endParaRPr lang="sv-SE" dirty="0">
              <a:latin typeface="Lucida Calligraphy" panose="03010101010101010101" pitchFamily="66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6149" name="Picture 5" descr="C:\Users\marbar01\AppData\Local\Microsoft\Windows\Temporary Internet Files\Content.IE5\EOMSMI95\MC900436041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2686050"/>
            <a:ext cx="3475462" cy="280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59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99592" y="764704"/>
            <a:ext cx="7117180" cy="1470025"/>
          </a:xfrm>
        </p:spPr>
        <p:txBody>
          <a:bodyPr/>
          <a:lstStyle/>
          <a:p>
            <a:pPr algn="ctr"/>
            <a:r>
              <a:rPr lang="sv-SE" dirty="0" smtClean="0">
                <a:latin typeface="Lucida Calligraphy" panose="03010101010101010101" pitchFamily="66" charset="0"/>
              </a:rPr>
              <a:t>Övriga frågor</a:t>
            </a:r>
            <a:endParaRPr lang="sv-SE" dirty="0">
              <a:latin typeface="Lucida Calligraphy" panose="03010101010101010101" pitchFamily="66" charset="0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7170" name="Picture 2" descr="C:\Users\marbar01\AppData\Local\Microsoft\Windows\Temporary Internet Files\Content.IE5\LLLJB0LF\MP90044239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92896"/>
            <a:ext cx="4938056" cy="32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96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4000" dirty="0" smtClean="0">
                <a:latin typeface="Lucida Calligraphy" panose="03010101010101010101" pitchFamily="66" charset="0"/>
              </a:rPr>
              <a:t>Marianne&amp; Helene säger tack och hej för denna gång</a:t>
            </a:r>
            <a:endParaRPr lang="sv-SE" sz="4000" dirty="0">
              <a:latin typeface="Lucida Calligraphy" panose="03010101010101010101" pitchFamily="66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8205" name="Picture 13" descr="C:\Users\marbar01\AppData\Local\Microsoft\Windows\Temporary Internet Files\Content.IE5\LLLJB0LF\MP90040111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04864"/>
            <a:ext cx="489654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92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1600" y="1340768"/>
            <a:ext cx="7117180" cy="1470025"/>
          </a:xfrm>
        </p:spPr>
        <p:txBody>
          <a:bodyPr/>
          <a:lstStyle/>
          <a:p>
            <a:r>
              <a:rPr lang="sv-SE" dirty="0" smtClean="0">
                <a:latin typeface="Lucida Calligraphy" panose="03010101010101010101" pitchFamily="66" charset="0"/>
              </a:rPr>
              <a:t>Presentation av personal i 2A</a:t>
            </a:r>
            <a:endParaRPr lang="sv-SE" dirty="0">
              <a:latin typeface="Lucida Calligraphy" panose="03010101010101010101" pitchFamily="66" charset="0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09442" y="3356992"/>
            <a:ext cx="7117180" cy="2281808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1026" name="Picture 2" descr="C:\Users\marbar01\AppData\Local\Microsoft\Windows\Temporary Internet Files\Content.IE5\LLLJB0LF\MC90008892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73016"/>
            <a:ext cx="1799539" cy="179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47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           </a:t>
            </a:r>
            <a:r>
              <a:rPr lang="sv-SE" dirty="0" smtClean="0">
                <a:latin typeface="Lucida Calligraphy" panose="03010101010101010101" pitchFamily="66" charset="0"/>
              </a:rPr>
              <a:t>Läxor detta läsår</a:t>
            </a:r>
            <a:endParaRPr lang="sv-SE" dirty="0">
              <a:latin typeface="Lucida Calligraphy" panose="03010101010101010101" pitchFamily="66" charset="0"/>
            </a:endParaRP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>
                <a:latin typeface="Lucida Calligraphy" panose="03010101010101010101" pitchFamily="66" charset="0"/>
              </a:rPr>
              <a:t>       Min läxbok</a:t>
            </a:r>
            <a:endParaRPr lang="sv-SE" dirty="0">
              <a:latin typeface="Lucida Calligraphy" panose="03010101010101010101" pitchFamily="66" charset="0"/>
            </a:endParaRPr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031" y="2829719"/>
            <a:ext cx="1943100" cy="2590800"/>
          </a:xfrm>
        </p:spPr>
      </p:pic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4008" y="1700808"/>
            <a:ext cx="3471275" cy="576262"/>
          </a:xfrm>
        </p:spPr>
        <p:txBody>
          <a:bodyPr/>
          <a:lstStyle/>
          <a:p>
            <a:r>
              <a:rPr lang="sv-SE" dirty="0" smtClean="0">
                <a:latin typeface="Lucida Calligraphy" panose="03010101010101010101" pitchFamily="66" charset="0"/>
              </a:rPr>
              <a:t>Läseboken ”Mer om Moa och Mille</a:t>
            </a:r>
            <a:endParaRPr lang="sv-SE" dirty="0">
              <a:latin typeface="Lucida Calligraphy" panose="03010101010101010101" pitchFamily="66" charset="0"/>
            </a:endParaRPr>
          </a:p>
        </p:txBody>
      </p:sp>
      <p:pic>
        <p:nvPicPr>
          <p:cNvPr id="8" name="Platshållare för innehåll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11" y="2389188"/>
            <a:ext cx="2411015" cy="3471862"/>
          </a:xfrm>
        </p:spPr>
      </p:pic>
    </p:spTree>
    <p:extLst>
      <p:ext uri="{BB962C8B-B14F-4D97-AF65-F5344CB8AC3E}">
        <p14:creationId xmlns:p14="http://schemas.microsoft.com/office/powerpoint/2010/main" val="230617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latin typeface="Lucida Calligraphy" panose="03010101010101010101" pitchFamily="66" charset="0"/>
              </a:rPr>
              <a:t>Grovplanering ht-2014</a:t>
            </a:r>
            <a:endParaRPr lang="sv-SE" dirty="0">
              <a:latin typeface="Lucida Calligraphy" panose="03010101010101010101" pitchFamily="66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Svenska 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44824"/>
            <a:ext cx="5753100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98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7117180" cy="1470025"/>
          </a:xfrm>
        </p:spPr>
        <p:txBody>
          <a:bodyPr/>
          <a:lstStyle/>
          <a:p>
            <a:r>
              <a:rPr lang="sv-SE" sz="2800" dirty="0">
                <a:latin typeface="Lucida Calligraphy" panose="03010101010101010101" pitchFamily="66" charset="0"/>
              </a:rPr>
              <a:t>M</a:t>
            </a:r>
            <a:r>
              <a:rPr lang="sv-SE" sz="2800" dirty="0" smtClean="0">
                <a:latin typeface="Lucida Calligraphy" panose="03010101010101010101" pitchFamily="66" charset="0"/>
              </a:rPr>
              <a:t>atematik</a:t>
            </a:r>
            <a:endParaRPr lang="sv-SE" sz="2800" dirty="0">
              <a:latin typeface="Lucida Calligraphy" panose="03010101010101010101" pitchFamily="66" charset="0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09442" y="2564904"/>
            <a:ext cx="7117180" cy="3073896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919" y="1052946"/>
            <a:ext cx="5753100" cy="484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638254"/>
            <a:ext cx="575310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75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7208" y="692696"/>
            <a:ext cx="7125113" cy="924475"/>
          </a:xfrm>
        </p:spPr>
        <p:txBody>
          <a:bodyPr/>
          <a:lstStyle/>
          <a:p>
            <a:r>
              <a:rPr lang="sv-SE" sz="2800" dirty="0" smtClean="0">
                <a:latin typeface="Lucida Calligraphy" panose="03010101010101010101" pitchFamily="66" charset="0"/>
              </a:rPr>
              <a:t>No              </a:t>
            </a:r>
            <a:endParaRPr lang="sv-SE" sz="2800" dirty="0">
              <a:latin typeface="Lucida Calligraphy" panose="03010101010101010101" pitchFamily="66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5576" y="1052736"/>
            <a:ext cx="7269128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2800" dirty="0" smtClean="0">
              <a:latin typeface="Lucida Calligraphy" panose="03010101010101010101" pitchFamily="66" charset="0"/>
            </a:endParaRPr>
          </a:p>
          <a:p>
            <a:pPr marL="0" indent="0">
              <a:buNone/>
            </a:pPr>
            <a:r>
              <a:rPr lang="sv-SE" sz="2800" dirty="0" smtClean="0">
                <a:latin typeface="Lucida Calligraphy" panose="03010101010101010101" pitchFamily="66" charset="0"/>
              </a:rPr>
              <a:t>So</a:t>
            </a:r>
            <a:endParaRPr lang="sv-SE" sz="2800" dirty="0" smtClean="0">
              <a:latin typeface="Lucida Calligraphy" panose="03010101010101010101" pitchFamily="66" charset="0"/>
            </a:endParaRPr>
          </a:p>
          <a:p>
            <a:endParaRPr lang="sv-SE" sz="2800" dirty="0" smtClean="0">
              <a:latin typeface="Lucida Calligraphy" panose="03010101010101010101" pitchFamily="66" charset="0"/>
            </a:endParaRPr>
          </a:p>
          <a:p>
            <a:pPr marL="0" indent="0">
              <a:buNone/>
            </a:pPr>
            <a:endParaRPr lang="sv-SE" sz="2800" dirty="0">
              <a:latin typeface="Lucida Calligraphy" panose="03010101010101010101" pitchFamily="66" charset="0"/>
            </a:endParaRPr>
          </a:p>
          <a:p>
            <a:pPr marL="0" indent="0">
              <a:buNone/>
            </a:pPr>
            <a:r>
              <a:rPr lang="sv-SE" sz="2800" dirty="0" smtClean="0">
                <a:latin typeface="Lucida Calligraphy" panose="03010101010101010101" pitchFamily="66" charset="0"/>
              </a:rPr>
              <a:t>Engelska   </a:t>
            </a:r>
            <a:endParaRPr lang="sv-SE" sz="2800" dirty="0">
              <a:latin typeface="Lucida Calligraphy" panose="03010101010101010101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62121"/>
            <a:ext cx="5753100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026" y="2060848"/>
            <a:ext cx="57531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892" y="3976634"/>
            <a:ext cx="5753100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81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3200" dirty="0" smtClean="0">
                <a:latin typeface="Lucida Calligraphy" panose="03010101010101010101" pitchFamily="66" charset="0"/>
              </a:rPr>
              <a:t>Bild </a:t>
            </a:r>
          </a:p>
          <a:p>
            <a:pPr marL="0" indent="0">
              <a:buNone/>
            </a:pPr>
            <a:endParaRPr lang="sv-SE" sz="3200" dirty="0" smtClean="0">
              <a:latin typeface="Lucida Calligraphy" panose="03010101010101010101" pitchFamily="66" charset="0"/>
            </a:endParaRPr>
          </a:p>
          <a:p>
            <a:pPr marL="0" indent="0">
              <a:buNone/>
            </a:pPr>
            <a:r>
              <a:rPr lang="sv-SE" sz="3200" dirty="0" smtClean="0">
                <a:latin typeface="Lucida Calligraphy" panose="03010101010101010101" pitchFamily="66" charset="0"/>
              </a:rPr>
              <a:t>Teknik </a:t>
            </a:r>
            <a:endParaRPr lang="sv-SE" sz="3200" dirty="0">
              <a:latin typeface="Lucida Calligraphy" panose="03010101010101010101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08920"/>
            <a:ext cx="9459002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241" y="4186478"/>
            <a:ext cx="9852083" cy="902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80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latin typeface="Lucida Calligraphy" panose="03010101010101010101" pitchFamily="66" charset="0"/>
              </a:rPr>
              <a:t>         Höstens utflykter</a:t>
            </a:r>
            <a:endParaRPr lang="sv-SE" dirty="0">
              <a:latin typeface="Lucida Calligraphy" panose="03010101010101010101" pitchFamily="66" charset="0"/>
            </a:endParaRP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>
                <a:latin typeface="Lucida Calligraphy" panose="03010101010101010101" pitchFamily="66" charset="0"/>
              </a:rPr>
              <a:t>13 oktober bio Huddinge biograf</a:t>
            </a:r>
            <a:endParaRPr lang="sv-SE" dirty="0">
              <a:latin typeface="Lucida Calligraphy" panose="03010101010101010101" pitchFamily="66" charset="0"/>
            </a:endParaRPr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281" y="2886869"/>
            <a:ext cx="1752600" cy="2476500"/>
          </a:xfrm>
        </p:spPr>
      </p:pic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860032" y="2204864"/>
            <a:ext cx="3471275" cy="576262"/>
          </a:xfrm>
        </p:spPr>
        <p:txBody>
          <a:bodyPr/>
          <a:lstStyle/>
          <a:p>
            <a:endParaRPr lang="sv-SE" dirty="0" smtClean="0">
              <a:latin typeface="Lucida Calligraphy" panose="03010101010101010101" pitchFamily="66" charset="0"/>
            </a:endParaRPr>
          </a:p>
          <a:p>
            <a:endParaRPr lang="sv-SE" dirty="0">
              <a:latin typeface="Lucida Calligraphy" panose="03010101010101010101" pitchFamily="66" charset="0"/>
            </a:endParaRPr>
          </a:p>
          <a:p>
            <a:endParaRPr lang="sv-SE" dirty="0" smtClean="0">
              <a:latin typeface="Lucida Calligraphy" panose="03010101010101010101" pitchFamily="66" charset="0"/>
            </a:endParaRPr>
          </a:p>
          <a:p>
            <a:r>
              <a:rPr lang="sv-SE" dirty="0" smtClean="0">
                <a:latin typeface="Lucida Calligraphy" panose="03010101010101010101" pitchFamily="66" charset="0"/>
              </a:rPr>
              <a:t>Ev. Film om rymden på Tekniska museet</a:t>
            </a:r>
            <a:endParaRPr lang="sv-SE" dirty="0">
              <a:latin typeface="Lucida Calligraphy" panose="03010101010101010101" pitchFamily="66" charset="0"/>
            </a:endParaRPr>
          </a:p>
        </p:txBody>
      </p:sp>
      <p:pic>
        <p:nvPicPr>
          <p:cNvPr id="8" name="Platshållare för innehåll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669" y="3325019"/>
            <a:ext cx="2857500" cy="1600200"/>
          </a:xfrm>
        </p:spPr>
      </p:pic>
    </p:spTree>
    <p:extLst>
      <p:ext uri="{BB962C8B-B14F-4D97-AF65-F5344CB8AC3E}">
        <p14:creationId xmlns:p14="http://schemas.microsoft.com/office/powerpoint/2010/main" val="261990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125113" cy="924475"/>
          </a:xfrm>
        </p:spPr>
        <p:txBody>
          <a:bodyPr/>
          <a:lstStyle/>
          <a:p>
            <a:pPr algn="ctr"/>
            <a:r>
              <a:rPr lang="sv-SE" dirty="0" smtClean="0">
                <a:latin typeface="Lucida Calligraphy" panose="03010101010101010101" pitchFamily="66" charset="0"/>
              </a:rPr>
              <a:t>              </a:t>
            </a:r>
            <a:br>
              <a:rPr lang="sv-SE" dirty="0" smtClean="0">
                <a:latin typeface="Lucida Calligraphy" panose="03010101010101010101" pitchFamily="66" charset="0"/>
              </a:rPr>
            </a:br>
            <a:r>
              <a:rPr lang="sv-SE" dirty="0" smtClean="0">
                <a:latin typeface="Lucida Calligraphy" panose="03010101010101010101" pitchFamily="66" charset="0"/>
              </a:rPr>
              <a:t>Bloggen </a:t>
            </a:r>
            <a:br>
              <a:rPr lang="sv-SE" dirty="0" smtClean="0">
                <a:latin typeface="Lucida Calligraphy" panose="03010101010101010101" pitchFamily="66" charset="0"/>
              </a:rPr>
            </a:br>
            <a:r>
              <a:rPr lang="sv-SE" dirty="0">
                <a:latin typeface="Lucida Calligraphy" panose="03010101010101010101" pitchFamily="66" charset="0"/>
              </a:rPr>
              <a:t/>
            </a:r>
            <a:br>
              <a:rPr lang="sv-SE" dirty="0">
                <a:latin typeface="Lucida Calligraphy" panose="03010101010101010101" pitchFamily="66" charset="0"/>
              </a:rPr>
            </a:br>
            <a:r>
              <a:rPr lang="sv-SE" dirty="0" smtClean="0">
                <a:latin typeface="Lucida Calligraphy" panose="03010101010101010101" pitchFamily="66" charset="0"/>
              </a:rPr>
              <a:t/>
            </a:r>
            <a:br>
              <a:rPr lang="sv-SE" dirty="0" smtClean="0">
                <a:latin typeface="Lucida Calligraphy" panose="03010101010101010101" pitchFamily="66" charset="0"/>
              </a:rPr>
            </a:br>
            <a:r>
              <a:rPr lang="sv-SE" dirty="0" smtClean="0">
                <a:latin typeface="Lucida Calligraphy" panose="03010101010101010101" pitchFamily="66" charset="0"/>
              </a:rPr>
              <a:t> </a:t>
            </a:r>
            <a:r>
              <a:rPr lang="sv-SE" sz="2400" dirty="0" smtClean="0">
                <a:latin typeface="Lucida Calligraphy" panose="03010101010101010101" pitchFamily="66" charset="0"/>
              </a:rPr>
              <a:t>http</a:t>
            </a:r>
            <a:r>
              <a:rPr lang="sv-SE" sz="2400" dirty="0">
                <a:latin typeface="Lucida Calligraphy" panose="03010101010101010101" pitchFamily="66" charset="0"/>
              </a:rPr>
              <a:t>://snettringarna.webnode.se/ </a:t>
            </a:r>
            <a:r>
              <a:rPr lang="sv-SE" dirty="0" smtClean="0">
                <a:latin typeface="Lucida Calligraphy" panose="03010101010101010101" pitchFamily="66" charset="0"/>
              </a:rPr>
              <a:t/>
            </a:r>
            <a:br>
              <a:rPr lang="sv-SE" dirty="0" smtClean="0">
                <a:latin typeface="Lucida Calligraphy" panose="03010101010101010101" pitchFamily="66" charset="0"/>
              </a:rPr>
            </a:br>
            <a:endParaRPr lang="sv-SE" dirty="0">
              <a:latin typeface="Lucida Calligraphy" panose="03010101010101010101" pitchFamily="66" charset="0"/>
            </a:endParaRP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852936"/>
            <a:ext cx="7124700" cy="2344416"/>
          </a:xfrm>
        </p:spPr>
      </p:pic>
    </p:spTree>
    <p:extLst>
      <p:ext uri="{BB962C8B-B14F-4D97-AF65-F5344CB8AC3E}">
        <p14:creationId xmlns:p14="http://schemas.microsoft.com/office/powerpoint/2010/main" val="423364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ommar">
  <a:themeElements>
    <a:clrScheme name="somma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omma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omma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TC101972873[[fn=Sommar]]</Template>
  <TotalTime>126</TotalTime>
  <Words>112</Words>
  <Application>Microsoft Office PowerPoint</Application>
  <PresentationFormat>Bildspel på skärmen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4" baseType="lpstr">
      <vt:lpstr>sommar</vt:lpstr>
      <vt:lpstr>Föräldramöte 2A  2014-09-03</vt:lpstr>
      <vt:lpstr>Presentation av personal i 2A</vt:lpstr>
      <vt:lpstr>           Läxor detta läsår</vt:lpstr>
      <vt:lpstr>Grovplanering ht-2014</vt:lpstr>
      <vt:lpstr>Matematik</vt:lpstr>
      <vt:lpstr>No              </vt:lpstr>
      <vt:lpstr>PowerPoint-presentation</vt:lpstr>
      <vt:lpstr>         Höstens utflykter</vt:lpstr>
      <vt:lpstr>               Bloggen     http://snettringarna.webnode.se/  </vt:lpstr>
      <vt:lpstr>Utvecklingssamtal ht-2014</vt:lpstr>
      <vt:lpstr>Fritids informerar</vt:lpstr>
      <vt:lpstr>Övriga frågor</vt:lpstr>
      <vt:lpstr>Marianne&amp; Helene säger tack och hej för denna gång</vt:lpstr>
    </vt:vector>
  </TitlesOfParts>
  <Company>Huddinge kommun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2014-09-03</dc:title>
  <dc:creator>Barkgård, Marianne</dc:creator>
  <cp:lastModifiedBy>Barkgård, Marianne</cp:lastModifiedBy>
  <cp:revision>12</cp:revision>
  <dcterms:created xsi:type="dcterms:W3CDTF">2014-09-02T12:30:09Z</dcterms:created>
  <dcterms:modified xsi:type="dcterms:W3CDTF">2014-09-03T04:37:02Z</dcterms:modified>
</cp:coreProperties>
</file>